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2.png>
</file>

<file path=ppt/media/image4.gi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C9305-13E1-407C-482C-B0AD9D335D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CEE3B0-2F23-D89E-7E34-1A841BF314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7605A-18B6-70B2-2C9D-06690FA00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EDB9C-2F72-3B4C-6ED2-B07B2128A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6F99B-3A21-8F3B-16C8-67F939DF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9825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3C456-12A0-F887-90DB-BFCF0683E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4AFB3-7E9B-0FF8-AE8D-912A3581C0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DE5B1-E0F2-CC91-1920-4779E48B3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49CA6-F526-27AF-6FB6-EFB5BB252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4CF3D-90BC-36FF-37CD-6DA39E10B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759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6DE3B3-4ED7-B9F6-1C95-24413AA21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34680C-5AD5-E26F-C62A-2E0434581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29D94-D597-2EE6-6290-C20B46085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310E5-B45D-84C1-A215-5B6BE5E87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242BA-38F8-E931-6CA6-D12B91035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5847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C1D3E-8F20-4C51-A6CA-0C400F3BD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B21B6-9570-60D1-977B-27645DE08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98C13-FB0E-52B0-A168-317808FB7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538C0-615F-7A67-9350-87839D24A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1E3E0-3472-1E61-A05F-1F471AFD9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1283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56EF6-995F-4220-25EE-3D0C324FC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720F7E-825C-40F9-C2F9-F2DF22334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BD4C7E-66C5-F574-5BFC-BEF824E58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2FFDD-C56D-5664-A57B-0FA6E027A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1FB43-0B85-9217-703A-E8738BFA3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7593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87FE0-1918-779D-C304-7028F7108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5C456-EBC3-D082-3600-8288AF847C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60FE05-C8D5-AF51-A2FB-CA8131641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1382E-4234-BA11-B5D3-2A6108549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408ABE-88FB-C40E-2F11-A27A17C41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EEFC87-0BA6-C121-7CFC-4D46DC1EC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277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24FE8-3F24-6694-3934-DB3D4F14D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60475-DA6F-88A9-0033-F19B23E50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6D053-C296-0BF6-B564-8BBF40ECC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F06FF7-21A1-C775-FEAF-2B854B4F9B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312E2C-AC76-5F79-5F1F-2387AEB624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B371E4-743E-2476-309F-58C66C312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C7E00F-0A7D-028C-CA39-59F15AC6D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BAA7E1-4224-ED52-9D77-492CB2689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8429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EE689-71F4-199B-2F1D-B9AAC8B17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BECBC6-8CB3-CA0B-4B30-E8F8A9160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C9928E-1622-4AF1-B2D2-FA84A7811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347D99-AE14-B89D-8A97-1FAFC69A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8028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E48229-8DA5-56E1-00EF-9BC59A3A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C05167-D019-D1D3-BA3D-EA72D946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21D614-AF5C-EC1F-6393-209DA7A35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1694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FA3C9-08EA-9441-209B-66A64DDA4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17856-3103-98A5-8D91-141D34A52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B17AE1-634D-1C1B-A307-DBBB2D078F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F1B43-D2B9-9081-0670-0BFEA495D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1DFDF2-4A79-974B-D3FF-E48E82495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2BD846-F773-E523-2C33-68BB419A5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1865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30DFB-7346-9783-30B8-637E87EB2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2B2F8E-3037-D930-F308-455E75AF3D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324017-9283-DAA4-C9E3-FE019722C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399CA9-4FEF-7D6E-F623-9EA4DF45E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D3DCC5-4103-16D1-05DC-3031BC10B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9D286-68EF-E12B-D4B8-6DC6D79B6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5015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A4057D-05F1-44E4-9224-81E7BF75B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38945A-A6AD-4CF2-C2D8-42CEA0D24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F94E6-60E1-CE4D-55F1-422EA8CE53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16554C-717F-4140-9F0C-778DABAF0539}" type="datetimeFigureOut">
              <a:rPr lang="en-AU" smtClean="0"/>
              <a:t>29/11/2025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DBD00-1773-7879-ED65-EEE91BB0AB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A46B6-98D3-044B-2590-12D0125A5B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378539-FB17-4760-A491-F95BE3410D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1033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95F4D-9F87-5E81-845E-6BB93FB243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DAC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3C478-522D-66F0-8F3C-EE5D97FB50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Digital to Analog Converter using an R2R ladder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27094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5C6DC-741C-FDD4-8F6F-873986FEE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steps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0E12E-DDC1-C876-79F3-E0C3D24D3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Create an ADC to convert audio to a digital signal</a:t>
            </a:r>
          </a:p>
          <a:p>
            <a:r>
              <a:rPr lang="en-AU" dirty="0"/>
              <a:t>Use DAC to convert back into audio </a:t>
            </a:r>
          </a:p>
          <a:p>
            <a:r>
              <a:rPr lang="en-AU" dirty="0"/>
              <a:t>Compare input and output audio</a:t>
            </a:r>
          </a:p>
        </p:txBody>
      </p:sp>
    </p:spTree>
    <p:extLst>
      <p:ext uri="{BB962C8B-B14F-4D97-AF65-F5344CB8AC3E}">
        <p14:creationId xmlns:p14="http://schemas.microsoft.com/office/powerpoint/2010/main" val="3346528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72ED4-89C5-AC5A-CC03-BD361EA9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DAC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5106-248C-ABB8-3879-681B614D5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digital analogue converter converts a digital signal into an analogue signal.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1539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7BA1A-B7BB-6968-3275-F00AFC0ED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Digital signal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BA823-8C86-F87D-8BD6-0C7A19CB6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Digital signals can only be on or off. They will show only on or off.</a:t>
            </a:r>
          </a:p>
          <a:p>
            <a:r>
              <a:rPr lang="en-GB" b="1" dirty="0"/>
              <a:t>Example:</a:t>
            </a:r>
          </a:p>
          <a:p>
            <a:r>
              <a:rPr lang="en-GB" dirty="0"/>
              <a:t>A microcontroller output pin toggling between </a:t>
            </a:r>
            <a:r>
              <a:rPr lang="en-GB" b="1" dirty="0"/>
              <a:t>0 V</a:t>
            </a:r>
            <a:r>
              <a:rPr lang="en-GB" dirty="0"/>
              <a:t> and </a:t>
            </a:r>
            <a:r>
              <a:rPr lang="en-GB" b="1" dirty="0"/>
              <a:t>3.3 V</a:t>
            </a:r>
            <a:r>
              <a:rPr lang="en-GB" dirty="0"/>
              <a:t> is a digital signal.</a:t>
            </a:r>
          </a:p>
          <a:p>
            <a:endParaRPr lang="en-GB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8772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436C4-B376-070F-65B0-B66E88BF6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Analogue signals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4B2CB-F51D-896E-2700-585AB64AA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Analogue signals can be any value within a range of values.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45410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C0CF3-FA09-2E97-AEB7-97D53494F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Design plan</a:t>
            </a:r>
            <a:endParaRPr lang="en-A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E95AD6E-A556-4B93-0624-5CC6376511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7150" y="2296166"/>
            <a:ext cx="5572125" cy="30956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93AFB48-957A-7BAF-AA61-4AFA0952BF8D}"/>
                  </a:ext>
                </a:extLst>
              </p:cNvPr>
              <p:cNvSpPr txBox="1"/>
              <p:nvPr/>
            </p:nvSpPr>
            <p:spPr>
              <a:xfrm>
                <a:off x="8652387" y="2296166"/>
                <a:ext cx="2841523" cy="2585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𝐴𝑛𝑎𝑙𝑜𝑔𝑢𝑒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𝑆𝑖𝑔𝑛𝑎𝑙</m:t>
                      </m:r>
                    </m:oMath>
                  </m:oMathPara>
                </a14:m>
                <a:endParaRPr lang="en-GB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𝐷𝑖𝑔𝑖𝑡𝑎𝑙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𝑆𝑖𝑔𝑛𝑎𝑙</m:t>
                      </m:r>
                    </m:oMath>
                  </m:oMathPara>
                </a14:m>
                <a:endParaRPr lang="en-AU" dirty="0"/>
              </a:p>
              <a:p>
                <a:r>
                  <a:rPr lang="en-AU" dirty="0"/>
                  <a:t>1,2,3 are the bits of significant. 3 being the most significant and 1 being the least significant this design has 3 bits so there can be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=8</m:t>
                    </m:r>
                  </m:oMath>
                </a14:m>
                <a:r>
                  <a:rPr lang="en-AU" dirty="0"/>
                  <a:t> possible voltage levels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93AFB48-957A-7BAF-AA61-4AFA0952BF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2387" y="2296166"/>
                <a:ext cx="2841523" cy="2585323"/>
              </a:xfrm>
              <a:prstGeom prst="rect">
                <a:avLst/>
              </a:prstGeom>
              <a:blipFill>
                <a:blip r:embed="rId3"/>
                <a:stretch>
                  <a:fillRect l="-1717" r="-2361" b="-283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9927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FA539-63E8-6A47-5F14-881FE530F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Expected output</a:t>
            </a:r>
            <a:endParaRPr lang="en-A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D9DC5E-28C8-0664-551F-3E2ABEF96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005" y="1990635"/>
            <a:ext cx="9644856" cy="360831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9B5A5E-A77B-7B23-F84A-F15CC3A8ECAD}"/>
              </a:ext>
            </a:extLst>
          </p:cNvPr>
          <p:cNvSpPr txBox="1"/>
          <p:nvPr/>
        </p:nvSpPr>
        <p:spPr>
          <a:xfrm>
            <a:off x="2138515" y="5714227"/>
            <a:ext cx="8308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output will not be perfect because the signal will be discretised to 8 levels.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98024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9DFF0-D35A-03BA-F927-660ABDFA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Voltage Levels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0F0DF-FEB5-52CC-EFC2-64DC2EFDF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5V is max</a:t>
            </a:r>
          </a:p>
          <a:p>
            <a:r>
              <a:rPr lang="en-GB" dirty="0"/>
              <a:t>0V is min</a:t>
            </a:r>
          </a:p>
          <a:p>
            <a:r>
              <a:rPr lang="en-GB" dirty="0"/>
              <a:t>8 levels including 0V</a:t>
            </a:r>
          </a:p>
          <a:p>
            <a:r>
              <a:rPr lang="en-GB" dirty="0"/>
              <a:t>Step is 5/7=0.7v</a:t>
            </a:r>
          </a:p>
          <a:p>
            <a:endParaRPr lang="en-GB" dirty="0"/>
          </a:p>
          <a:p>
            <a:endParaRPr lang="en-A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BDB73C0-9D19-770E-2159-CA894953CB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9462013"/>
              </p:ext>
            </p:extLst>
          </p:nvPr>
        </p:nvGraphicFramePr>
        <p:xfrm>
          <a:off x="5648325" y="2047875"/>
          <a:ext cx="3665538" cy="55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3665208" imgH="556240" progId="Excel.Sheet.8">
                  <p:embed/>
                </p:oleObj>
              </mc:Choice>
              <mc:Fallback>
                <p:oleObj name="Worksheet" r:id="rId2" imgW="3665208" imgH="556240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48325" y="2047875"/>
                        <a:ext cx="3665538" cy="55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1461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659E7-F193-CA6D-072B-5B75EF904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</a:t>
            </a:r>
            <a:endParaRPr lang="en-AU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973D9EA0-E2A3-1E3F-0AA6-5959A55726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813" y="1429544"/>
            <a:ext cx="9483213" cy="5334307"/>
          </a:xfrm>
        </p:spPr>
      </p:pic>
    </p:spTree>
    <p:extLst>
      <p:ext uri="{BB962C8B-B14F-4D97-AF65-F5344CB8AC3E}">
        <p14:creationId xmlns:p14="http://schemas.microsoft.com/office/powerpoint/2010/main" val="2346525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90238-72CE-C5EE-88E7-C05C5061D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sim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72534-584C-D4A8-56D5-92B3BEF5E5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5684" cy="4351338"/>
          </a:xfrm>
        </p:spPr>
        <p:txBody>
          <a:bodyPr/>
          <a:lstStyle/>
          <a:p>
            <a:r>
              <a:rPr lang="en-GB" dirty="0"/>
              <a:t>Added a button to step through each level</a:t>
            </a:r>
          </a:p>
          <a:p>
            <a:r>
              <a:rPr lang="en-GB" dirty="0"/>
              <a:t>added a speaker on output</a:t>
            </a:r>
          </a:p>
          <a:p>
            <a:r>
              <a:rPr lang="en-AU" dirty="0"/>
              <a:t>See project on </a:t>
            </a:r>
            <a:r>
              <a:rPr lang="en-AU" dirty="0" err="1"/>
              <a:t>tinkercad</a:t>
            </a:r>
            <a:endParaRPr lang="en-AU" dirty="0"/>
          </a:p>
          <a:p>
            <a:r>
              <a:rPr lang="en-AU" dirty="0"/>
              <a:t>See code attached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89D1CD-1AA7-CCC6-47BE-20027A0E2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297" y="947791"/>
            <a:ext cx="5202951" cy="3971417"/>
          </a:xfrm>
          <a:prstGeom prst="rect">
            <a:avLst/>
          </a:prstGeom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9B62206-DB72-641B-875A-3691762D6F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7676071"/>
              </p:ext>
            </p:extLst>
          </p:nvPr>
        </p:nvGraphicFramePr>
        <p:xfrm>
          <a:off x="838200" y="4401683"/>
          <a:ext cx="1189038" cy="51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188720" imgH="518195" progId="Package">
                  <p:embed/>
                </p:oleObj>
              </mc:Choice>
              <mc:Fallback>
                <p:oleObj name="Packager Shell Object" showAsIcon="1" r:id="rId3" imgW="1188720" imgH="518195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4401683"/>
                        <a:ext cx="1189038" cy="51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0758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197</Words>
  <Application>Microsoft Office PowerPoint</Application>
  <PresentationFormat>Widescreen</PresentationFormat>
  <Paragraphs>31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Cambria Math</vt:lpstr>
      <vt:lpstr>Office Theme</vt:lpstr>
      <vt:lpstr>Worksheet</vt:lpstr>
      <vt:lpstr>Packager Shell Object</vt:lpstr>
      <vt:lpstr>DAC</vt:lpstr>
      <vt:lpstr>DAC</vt:lpstr>
      <vt:lpstr>Digital signal</vt:lpstr>
      <vt:lpstr>Analogue signals</vt:lpstr>
      <vt:lpstr>Design plan</vt:lpstr>
      <vt:lpstr>Expected output</vt:lpstr>
      <vt:lpstr>Voltage Levels</vt:lpstr>
      <vt:lpstr>Simulation</vt:lpstr>
      <vt:lpstr>Final sim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 Bruce</dc:creator>
  <cp:lastModifiedBy>Sam Bruce</cp:lastModifiedBy>
  <cp:revision>3</cp:revision>
  <dcterms:created xsi:type="dcterms:W3CDTF">2025-11-28T22:31:26Z</dcterms:created>
  <dcterms:modified xsi:type="dcterms:W3CDTF">2025-11-29T02:42:46Z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ddd595b-bb25-4351-9e45-59e1ddd78442_Enabled">
    <vt:lpwstr>true</vt:lpwstr>
  </property>
  <property fmtid="{D5CDD505-2E9C-101B-9397-08002B2CF9AE}" pid="3" name="MSIP_Label_cddd595b-bb25-4351-9e45-59e1ddd78442_SetDate">
    <vt:lpwstr>2025-11-28T22:31:33Z</vt:lpwstr>
  </property>
  <property fmtid="{D5CDD505-2E9C-101B-9397-08002B2CF9AE}" pid="4" name="MSIP_Label_cddd595b-bb25-4351-9e45-59e1ddd78442_Method">
    <vt:lpwstr>Privileged</vt:lpwstr>
  </property>
  <property fmtid="{D5CDD505-2E9C-101B-9397-08002B2CF9AE}" pid="5" name="MSIP_Label_cddd595b-bb25-4351-9e45-59e1ddd78442_Name">
    <vt:lpwstr>No Classification</vt:lpwstr>
  </property>
  <property fmtid="{D5CDD505-2E9C-101B-9397-08002B2CF9AE}" pid="6" name="MSIP_Label_cddd595b-bb25-4351-9e45-59e1ddd78442_SiteId">
    <vt:lpwstr>e6961b86-0c45-4fa4-a8a5-40fe170e14ec</vt:lpwstr>
  </property>
  <property fmtid="{D5CDD505-2E9C-101B-9397-08002B2CF9AE}" pid="7" name="MSIP_Label_cddd595b-bb25-4351-9e45-59e1ddd78442_ActionId">
    <vt:lpwstr>618a8789-c52a-4a81-b81c-9dd4617a5919</vt:lpwstr>
  </property>
  <property fmtid="{D5CDD505-2E9C-101B-9397-08002B2CF9AE}" pid="8" name="MSIP_Label_cddd595b-bb25-4351-9e45-59e1ddd78442_ContentBits">
    <vt:lpwstr>0</vt:lpwstr>
  </property>
  <property fmtid="{D5CDD505-2E9C-101B-9397-08002B2CF9AE}" pid="9" name="MSIP_Label_cddd595b-bb25-4351-9e45-59e1ddd78442_Tag">
    <vt:lpwstr>10, 0, 1, 1</vt:lpwstr>
  </property>
</Properties>
</file>

<file path=docProps/thumbnail.jpeg>
</file>